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6F8480-67AC-4080-86CA-BE1C1F0B589F}" type="datetimeFigureOut">
              <a:rPr lang="es-CL" smtClean="0"/>
              <a:t>13-05-2013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193A41-429A-41B3-BDBD-B19B537403A2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08912" cy="2736304"/>
          </a:xfrm>
        </p:spPr>
        <p:txBody>
          <a:bodyPr>
            <a:noAutofit/>
          </a:bodyPr>
          <a:lstStyle/>
          <a:p>
            <a:r>
              <a:rPr lang="es-CL" sz="8800" dirty="0" smtClean="0">
                <a:latin typeface="Britannic Bold" pitchFamily="34" charset="0"/>
              </a:rPr>
              <a:t>ACTIVIDAD DE APRENDIZAJE</a:t>
            </a:r>
            <a:endParaRPr lang="es-CL" sz="8800" dirty="0">
              <a:latin typeface="Britannic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16176"/>
          </a:xfrm>
        </p:spPr>
        <p:txBody>
          <a:bodyPr>
            <a:noAutofit/>
          </a:bodyPr>
          <a:lstStyle/>
          <a:p>
            <a:r>
              <a:rPr lang="es-CL" sz="2800" b="1" i="1" dirty="0" smtClean="0">
                <a:latin typeface="Bell MT" pitchFamily="18" charset="0"/>
              </a:rPr>
              <a:t>INTEGRANTES:- JENNIFER CORNEJO</a:t>
            </a:r>
          </a:p>
          <a:p>
            <a:r>
              <a:rPr lang="es-CL" sz="2800" b="1" i="1" dirty="0" smtClean="0">
                <a:latin typeface="Bell MT" pitchFamily="18" charset="0"/>
              </a:rPr>
              <a:t>-CAMILA SANCHEZ</a:t>
            </a:r>
            <a:endParaRPr lang="es-CL" sz="2800" b="1" i="1" dirty="0" smtClean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9" name="8 Marcador de contenido" descr="tich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8964488" cy="6309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r>
              <a:rPr lang="es-CL" dirty="0" smtClean="0"/>
              <a:t>SUBSISTEMA DE RELACION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183880" cy="4187952"/>
          </a:xfrm>
        </p:spPr>
        <p:txBody>
          <a:bodyPr>
            <a:normAutofit/>
          </a:bodyPr>
          <a:lstStyle/>
          <a:p>
            <a:r>
              <a:rPr lang="es-CL" sz="1600" dirty="0" smtClean="0"/>
              <a:t>(SISTEMA NERVIOSO Y ENDOCRINO) COORDINA E INTEGRA LAS RESPUESTAS ADAPTATIVAS DEL ORGANISMO FRENTE A CAMBIOS QUE MODIFICAN SU ESTADO DE EQULIBRIO INCLUYE TODO AQUELLO QUE PERMITE LA RECEPCION DE ESTIMULOS, LOS PROCESOS INTERNOS QUE SE GENERAN COMO CONSENCUENCIA DE ESTOS Y LAS RESPUESTAS ASOCIADAS FORMAN PARTE DE ESTE SUBSISTEMA, LAS GLANDULAS ENDOCRINAS Y EL CEREBRO.</a:t>
            </a:r>
          </a:p>
          <a:p>
            <a:r>
              <a:rPr lang="es-CL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SISTEMA DE RETROALIMENTACION </a:t>
            </a:r>
            <a:endParaRPr lang="es-CL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6" y="3717032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RECEPTOR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3275856" y="3501008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VIA AFERENTE</a:t>
            </a:r>
            <a:endParaRPr lang="es-CL" dirty="0"/>
          </a:p>
        </p:txBody>
      </p:sp>
      <p:sp>
        <p:nvSpPr>
          <p:cNvPr id="6" name="5 Rectángulo redondeado"/>
          <p:cNvSpPr/>
          <p:nvPr/>
        </p:nvSpPr>
        <p:spPr>
          <a:xfrm>
            <a:off x="6228184" y="3573016"/>
            <a:ext cx="1512168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CENTRO DE INTEGRACION</a:t>
            </a:r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755576" y="5013176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EFECTOR</a:t>
            </a:r>
            <a:endParaRPr lang="es-CL" dirty="0"/>
          </a:p>
        </p:txBody>
      </p:sp>
      <p:sp>
        <p:nvSpPr>
          <p:cNvPr id="8" name="7 Elipse"/>
          <p:cNvSpPr/>
          <p:nvPr/>
        </p:nvSpPr>
        <p:spPr>
          <a:xfrm>
            <a:off x="3203848" y="4869160"/>
            <a:ext cx="208823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VIA EFERENTE</a:t>
            </a:r>
            <a:endParaRPr lang="es-CL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55776" y="40050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5580112" y="40770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5508104" y="54452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2627784" y="53732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83671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SISTEMA DE RETROALIMENTACION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824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CL" dirty="0" smtClean="0"/>
              <a:t>SISTEMAS CAPACES DE OBTENER Y PROCESAR INFORMACION ACERCA DE LAS FUNCIONES, QUE REALIZA PARA GENERAR ACCIONES CORRECTIVAS, SE DESTINGUEN SISTEMAS DE RETROALIMENTACION, NEGATIVOS Y POSITIVOS</a:t>
            </a:r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dirty="0" smtClean="0"/>
              <a:t>    RECEPTOR: EL QUE ALMACENA RECIPIENTE O ALMACENA (RECIBIR)</a:t>
            </a:r>
          </a:p>
          <a:p>
            <a:r>
              <a:rPr lang="es-CL" dirty="0" smtClean="0"/>
              <a:t>EFECTOR: SON CELULAS PARA EJECUTAR RESPUESTAS </a:t>
            </a:r>
          </a:p>
          <a:p>
            <a:r>
              <a:rPr lang="es-CL" dirty="0" smtClean="0"/>
              <a:t>VIA AFERENTE: SIGNIFICA EL QUE LLEVA, HACIA ADENTRO O HACIA EL CENTRO</a:t>
            </a:r>
          </a:p>
          <a:p>
            <a:r>
              <a:rPr lang="es-CL" dirty="0" smtClean="0"/>
              <a:t>VIA EFERENTE: SIGNIFICA EL QUE LLEVA HACIA AFUERA O HACIA LA PERIFERIA</a:t>
            </a:r>
          </a:p>
          <a:p>
            <a:r>
              <a:rPr lang="es-CL" dirty="0" smtClean="0"/>
              <a:t>CENTRO DE INTEGRACION: ESTABLECE LOS LIMITES ENTRE LOS CUALES DEBE OSCILAR UNA VARIABLE ORGANICA O CONDICION CONTROLADA.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755576" y="32129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182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Aspecto</vt:lpstr>
      <vt:lpstr>ACTIVIDAD DE APRENDIZAJE</vt:lpstr>
      <vt:lpstr>Diapositiva 2</vt:lpstr>
      <vt:lpstr>SUBSISTEMA DE RELACION </vt:lpstr>
      <vt:lpstr>SISTEMA DE RETROALIMENTACION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Laboratorio</dc:creator>
  <cp:lastModifiedBy>Laboratorio</cp:lastModifiedBy>
  <cp:revision>6</cp:revision>
  <dcterms:created xsi:type="dcterms:W3CDTF">2013-05-13T14:08:30Z</dcterms:created>
  <dcterms:modified xsi:type="dcterms:W3CDTF">2013-05-13T15:04:46Z</dcterms:modified>
</cp:coreProperties>
</file>